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1316" r:id="rId3"/>
    <p:sldId id="1317" r:id="rId4"/>
    <p:sldId id="1318" r:id="rId5"/>
    <p:sldId id="1342" r:id="rId6"/>
    <p:sldId id="1320" r:id="rId7"/>
    <p:sldId id="1321" r:id="rId8"/>
    <p:sldId id="1322" r:id="rId9"/>
    <p:sldId id="1323" r:id="rId10"/>
    <p:sldId id="1325" r:id="rId11"/>
    <p:sldId id="1326" r:id="rId12"/>
    <p:sldId id="1343" r:id="rId13"/>
    <p:sldId id="1327" r:id="rId14"/>
    <p:sldId id="1329" r:id="rId15"/>
    <p:sldId id="1330" r:id="rId16"/>
    <p:sldId id="1331" r:id="rId17"/>
    <p:sldId id="1333" r:id="rId18"/>
    <p:sldId id="1335" r:id="rId19"/>
    <p:sldId id="1337" r:id="rId20"/>
    <p:sldId id="1338" r:id="rId21"/>
    <p:sldId id="1340" r:id="rId22"/>
    <p:sldId id="1344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538383"/>
            <a:ext cx="482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25 – Final </a:t>
            </a:r>
            <a:r>
              <a:rPr lang="en-US" altLang="en-US" sz="4000" smtClean="0"/>
              <a:t>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673546" cy="4156799"/>
          </a:xfrm>
        </p:spPr>
        <p:txBody>
          <a:bodyPr/>
          <a:lstStyle/>
          <a:p>
            <a:r>
              <a:rPr lang="en-US" dirty="0" smtClean="0"/>
              <a:t>Similar to the midterm</a:t>
            </a:r>
          </a:p>
          <a:p>
            <a:pPr lvl="1"/>
            <a:r>
              <a:rPr lang="en-US" sz="3200" dirty="0" smtClean="0"/>
              <a:t>Going over the slides and making sure you are comfortable with the material would be a good idea</a:t>
            </a:r>
          </a:p>
          <a:p>
            <a:pPr lvl="1"/>
            <a:r>
              <a:rPr lang="en-US" sz="3200" dirty="0" smtClean="0"/>
              <a:t>Try some of the exercises and practice examples available in the slides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0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Choice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True/False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Code evaluation</a:t>
            </a:r>
          </a:p>
          <a:p>
            <a:pPr lvl="1"/>
            <a:r>
              <a:rPr lang="en-US" dirty="0" smtClean="0"/>
              <a:t>Given code, what does it do?</a:t>
            </a:r>
            <a:endParaRPr lang="en-US" dirty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  <a:p>
            <a:pPr lvl="1"/>
            <a:r>
              <a:rPr lang="en-US" dirty="0"/>
              <a:t>Find and fix errors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Fill </a:t>
            </a:r>
            <a:r>
              <a:rPr lang="en-US" dirty="0"/>
              <a:t>in the blank</a:t>
            </a:r>
          </a:p>
          <a:p>
            <a:pPr lvl="1"/>
            <a:r>
              <a:rPr lang="en-US" dirty="0"/>
              <a:t>Complete a piece of partially-written code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Programming problems</a:t>
            </a:r>
          </a:p>
          <a:p>
            <a:pPr lvl="1"/>
            <a:r>
              <a:rPr lang="en-US" dirty="0" smtClean="0"/>
              <a:t>Similar to work from assignments and labs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Questions about Exam Format?</a:t>
            </a:r>
            <a:endParaRPr lang="en-US" dirty="0"/>
          </a:p>
        </p:txBody>
      </p:sp>
      <p:pic>
        <p:nvPicPr>
          <p:cNvPr id="4" name="Picture 2" descr="http://49.media.tumblr.com/78b2d9e1c9903efe353c70226e14d36d/tumblr_nxzflz5XL01qbxi45o6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51683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Everything we covered at the beginning!</a:t>
            </a:r>
          </a:p>
          <a:p>
            <a:r>
              <a:rPr lang="en-US" dirty="0" smtClean="0"/>
              <a:t>From the midterm, you should be familiar with:</a:t>
            </a:r>
          </a:p>
          <a:p>
            <a:pPr lvl="1"/>
            <a:r>
              <a:rPr lang="en-US" dirty="0" smtClean="0"/>
              <a:t>Evaluating expressions</a:t>
            </a:r>
          </a:p>
          <a:p>
            <a:pPr lvl="1"/>
            <a:r>
              <a:rPr lang="en-US" dirty="0" smtClean="0"/>
              <a:t>Control structures</a:t>
            </a:r>
          </a:p>
          <a:p>
            <a:pPr lvl="2"/>
            <a:r>
              <a:rPr lang="en-US" sz="2800" dirty="0" smtClean="0"/>
              <a:t>For Loops</a:t>
            </a:r>
          </a:p>
          <a:p>
            <a:pPr lvl="2"/>
            <a:r>
              <a:rPr lang="en-US" sz="2800" dirty="0" smtClean="0"/>
              <a:t>While Loops (including Interactive loops)</a:t>
            </a:r>
          </a:p>
          <a:p>
            <a:pPr lvl="2"/>
            <a:r>
              <a:rPr lang="en-US" sz="2800" dirty="0" smtClean="0"/>
              <a:t>If/</a:t>
            </a:r>
            <a:r>
              <a:rPr lang="en-US" sz="2800" dirty="0" err="1" smtClean="0"/>
              <a:t>Elif</a:t>
            </a:r>
            <a:r>
              <a:rPr lang="en-US" sz="2800" dirty="0" smtClean="0"/>
              <a:t>/Else</a:t>
            </a:r>
          </a:p>
          <a:p>
            <a:pPr lvl="1"/>
            <a:r>
              <a:rPr lang="en-US" dirty="0" smtClean="0"/>
              <a:t>Decimal &lt;-&gt; Binary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89092" cy="4156799"/>
          </a:xfrm>
        </p:spPr>
        <p:txBody>
          <a:bodyPr/>
          <a:lstStyle/>
          <a:p>
            <a:r>
              <a:rPr lang="en-US" dirty="0"/>
              <a:t>From the midterm, you should be familiar with:</a:t>
            </a:r>
          </a:p>
          <a:p>
            <a:pPr lvl="1"/>
            <a:r>
              <a:rPr lang="en-US" dirty="0" smtClean="0"/>
              <a:t>Lists</a:t>
            </a:r>
          </a:p>
          <a:p>
            <a:pPr lvl="2"/>
            <a:r>
              <a:rPr lang="en-US" sz="2800" dirty="0" smtClean="0"/>
              <a:t>Indexing (including negative indexing)</a:t>
            </a:r>
          </a:p>
          <a:p>
            <a:pPr lvl="2"/>
            <a:r>
              <a:rPr lang="en-US" sz="2800" dirty="0" smtClean="0"/>
              <a:t>Appending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Strings</a:t>
            </a:r>
          </a:p>
          <a:p>
            <a:pPr lvl="2"/>
            <a:r>
              <a:rPr lang="en-US" sz="2800" dirty="0" smtClean="0"/>
              <a:t>String functions like split() and strip()</a:t>
            </a:r>
          </a:p>
          <a:p>
            <a:pPr lvl="1"/>
            <a:r>
              <a:rPr lang="en-US" dirty="0"/>
              <a:t>Functions</a:t>
            </a:r>
          </a:p>
          <a:p>
            <a:pPr lvl="2"/>
            <a:r>
              <a:rPr lang="en-US" sz="2800" dirty="0"/>
              <a:t>Passing and returning variables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3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</a:t>
            </a:r>
            <a:r>
              <a:rPr lang="en-US" dirty="0" smtClean="0"/>
              <a:t>else we’ve </a:t>
            </a:r>
            <a:r>
              <a:rPr lang="en-US" dirty="0"/>
              <a:t>covered so far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File I/O</a:t>
            </a:r>
          </a:p>
          <a:p>
            <a:pPr lvl="1"/>
            <a:r>
              <a:rPr lang="en-US" dirty="0"/>
              <a:t>Data structures</a:t>
            </a:r>
          </a:p>
          <a:p>
            <a:pPr lvl="2"/>
            <a:r>
              <a:rPr lang="en-US" sz="2800" dirty="0"/>
              <a:t>Tuples</a:t>
            </a:r>
          </a:p>
          <a:p>
            <a:pPr lvl="2"/>
            <a:r>
              <a:rPr lang="en-US" sz="2800" dirty="0" smtClean="0"/>
              <a:t>Dictionaries</a:t>
            </a:r>
          </a:p>
          <a:p>
            <a:pPr lvl="1"/>
            <a:r>
              <a:rPr lang="en-US" dirty="0"/>
              <a:t>Recursion</a:t>
            </a:r>
          </a:p>
          <a:p>
            <a:pPr lvl="2"/>
            <a:r>
              <a:rPr lang="en-US" dirty="0"/>
              <a:t>Recursion</a:t>
            </a:r>
          </a:p>
          <a:p>
            <a:pPr lvl="3"/>
            <a:r>
              <a:rPr lang="en-US" sz="2400" dirty="0"/>
              <a:t>Recursion</a:t>
            </a:r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7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Algorithms and </a:t>
            </a:r>
            <a:r>
              <a:rPr lang="en-US" dirty="0" smtClean="0"/>
              <a:t>analysis</a:t>
            </a:r>
            <a:endParaRPr lang="en-US" dirty="0" smtClean="0"/>
          </a:p>
          <a:p>
            <a:pPr lvl="2"/>
            <a:r>
              <a:rPr lang="en-US" sz="2800" dirty="0" smtClean="0"/>
              <a:t>Searching algorithms</a:t>
            </a:r>
          </a:p>
          <a:p>
            <a:pPr lvl="3"/>
            <a:r>
              <a:rPr lang="en-US" sz="2400" dirty="0" smtClean="0"/>
              <a:t>Linear &amp; Binary</a:t>
            </a:r>
            <a:endParaRPr lang="en-US" sz="2400" dirty="0" smtClean="0"/>
          </a:p>
          <a:p>
            <a:pPr lvl="2"/>
            <a:r>
              <a:rPr lang="en-US" sz="2800" dirty="0" smtClean="0"/>
              <a:t>Sorting algorithms</a:t>
            </a:r>
          </a:p>
          <a:p>
            <a:pPr lvl="3"/>
            <a:r>
              <a:rPr lang="en-US" sz="2400" dirty="0" smtClean="0"/>
              <a:t>Selection Sort, Bubble Sort, &amp; Quicksort</a:t>
            </a:r>
          </a:p>
          <a:p>
            <a:pPr lvl="1"/>
            <a:r>
              <a:rPr lang="en-US" sz="3200" dirty="0" smtClean="0"/>
              <a:t>Multi-dimensional lists</a:t>
            </a:r>
          </a:p>
          <a:p>
            <a:pPr lvl="2"/>
            <a:r>
              <a:rPr lang="en-US" dirty="0" smtClean="0"/>
              <a:t>2D and 3D lists</a:t>
            </a:r>
          </a:p>
          <a:p>
            <a:pPr lvl="2"/>
            <a:r>
              <a:rPr lang="en-US" dirty="0" smtClean="0"/>
              <a:t>Printing, creating, copying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73747" y="3100606"/>
            <a:ext cx="328782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You should understand how they work, and know their run times.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Questions about Exam Content?</a:t>
            </a:r>
            <a:endParaRPr lang="en-US" dirty="0"/>
          </a:p>
        </p:txBody>
      </p:sp>
      <p:pic>
        <p:nvPicPr>
          <p:cNvPr id="4" name="Picture 2" descr="http://45.media.tumblr.com/0f4cf1f1bfd7d0a272e327b30f1bd9bb/tumblr_nxzflz5XL01qbxi45o3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1767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your name and circle your section</a:t>
            </a:r>
          </a:p>
          <a:p>
            <a:pPr lvl="2"/>
            <a:endParaRPr lang="en-US" dirty="0"/>
          </a:p>
          <a:p>
            <a:r>
              <a:rPr lang="en-US" dirty="0" smtClean="0"/>
              <a:t>Flip through the exam and get a feel for the length of it and the types of questions</a:t>
            </a:r>
          </a:p>
          <a:p>
            <a:endParaRPr lang="en-US" dirty="0"/>
          </a:p>
          <a:p>
            <a:r>
              <a:rPr lang="en-US" dirty="0"/>
              <a:t>If a problem is unclear or you think there is an error on the exam, raise your hand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(December 13th) is the </a:t>
            </a:r>
            <a:r>
              <a:rPr lang="en-US" u="sng" dirty="0" smtClean="0"/>
              <a:t>last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day office hours </a:t>
            </a:r>
            <a:r>
              <a:rPr lang="en-US" dirty="0" smtClean="0"/>
              <a:t>will </a:t>
            </a:r>
            <a:r>
              <a:rPr lang="en-US" dirty="0" smtClean="0"/>
              <a:t>be </a:t>
            </a:r>
            <a:r>
              <a:rPr lang="en-US" dirty="0" smtClean="0"/>
              <a:t>held</a:t>
            </a:r>
          </a:p>
          <a:p>
            <a:endParaRPr lang="en-US" dirty="0"/>
          </a:p>
          <a:p>
            <a:r>
              <a:rPr lang="en-US" dirty="0" smtClean="0"/>
              <a:t>Study Day is Wednesday (December 14th)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4951" cy="4156799"/>
          </a:xfrm>
        </p:spPr>
        <p:txBody>
          <a:bodyPr/>
          <a:lstStyle/>
          <a:p>
            <a:r>
              <a:rPr lang="en-US" dirty="0" smtClean="0"/>
              <a:t>Some questions have partial credit</a:t>
            </a:r>
          </a:p>
          <a:p>
            <a:pPr lvl="1"/>
            <a:r>
              <a:rPr lang="en-US" sz="3200" dirty="0" smtClean="0"/>
              <a:t>You should at least </a:t>
            </a:r>
            <a:r>
              <a:rPr lang="en-US" sz="3200" u="sng" dirty="0" smtClean="0"/>
              <a:t>attempt</a:t>
            </a:r>
            <a:r>
              <a:rPr lang="en-US" sz="3200" dirty="0" smtClean="0"/>
              <a:t> every problem</a:t>
            </a:r>
            <a:endParaRPr lang="en-US" sz="3200" dirty="0"/>
          </a:p>
          <a:p>
            <a:pPr lvl="1"/>
            <a:r>
              <a:rPr lang="en-US" sz="3200" dirty="0" smtClean="0"/>
              <a:t>If you don’t know how to do one part of the problem, skip it and do the rest</a:t>
            </a:r>
          </a:p>
          <a:p>
            <a:pPr lvl="1"/>
            <a:r>
              <a:rPr lang="en-US" sz="3200" dirty="0" smtClean="0"/>
              <a:t>Make sure to pace yourself – this exam is longer than the midterm!</a:t>
            </a:r>
            <a:endParaRPr lang="en-US" u="sng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7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Any Other Questions?</a:t>
            </a:r>
            <a:endParaRPr lang="en-US" dirty="0"/>
          </a:p>
        </p:txBody>
      </p:sp>
      <p:pic>
        <p:nvPicPr>
          <p:cNvPr id="4" name="Picture 2" descr="http://49.media.tumblr.com/c67e6ea82fb27c7055927c260ac7676b/tumblr_nxzflz5XL01qbxi45o5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595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837630" cy="4517689"/>
          </a:xfrm>
        </p:spPr>
        <p:txBody>
          <a:bodyPr/>
          <a:lstStyle/>
          <a:p>
            <a:r>
              <a:rPr lang="en-US" sz="3200" dirty="0" smtClean="0"/>
              <a:t>Project 2 </a:t>
            </a:r>
            <a:r>
              <a:rPr lang="en-US" dirty="0" smtClean="0"/>
              <a:t>out now</a:t>
            </a:r>
          </a:p>
          <a:p>
            <a:pPr lvl="1"/>
            <a:r>
              <a:rPr lang="en-US" dirty="0" smtClean="0"/>
              <a:t>Due on </a:t>
            </a:r>
            <a:r>
              <a:rPr lang="en-US" b="1" i="1" u="sng" dirty="0" smtClean="0"/>
              <a:t>Tuesday</a:t>
            </a:r>
            <a:r>
              <a:rPr lang="en-US" dirty="0" smtClean="0"/>
              <a:t>, December 13th</a:t>
            </a:r>
          </a:p>
          <a:p>
            <a:endParaRPr lang="en-US" dirty="0" smtClean="0"/>
          </a:p>
          <a:p>
            <a:r>
              <a:rPr lang="en-US" dirty="0" smtClean="0"/>
              <a:t>Survey #4 will come out on Friday evening</a:t>
            </a:r>
          </a:p>
          <a:p>
            <a:pPr lvl="1"/>
            <a:r>
              <a:rPr lang="en-US" dirty="0" smtClean="0"/>
              <a:t>Will be due Wed, December 21st @ 11:59 PM</a:t>
            </a:r>
          </a:p>
          <a:p>
            <a:pPr lvl="1"/>
            <a:r>
              <a:rPr lang="en-US" dirty="0" smtClean="0"/>
              <a:t>Similar to Survey #1, which asked about your performance on and prep for the midterm exam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0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is closed everything:</a:t>
            </a:r>
          </a:p>
          <a:p>
            <a:pPr lvl="1"/>
            <a:r>
              <a:rPr lang="en-US" dirty="0" smtClean="0"/>
              <a:t>No books</a:t>
            </a:r>
          </a:p>
          <a:p>
            <a:pPr lvl="1"/>
            <a:r>
              <a:rPr lang="en-US" dirty="0" smtClean="0"/>
              <a:t>No notes</a:t>
            </a:r>
          </a:p>
          <a:p>
            <a:pPr lvl="1"/>
            <a:r>
              <a:rPr lang="en-US" dirty="0"/>
              <a:t>No cheat </a:t>
            </a:r>
            <a:r>
              <a:rPr lang="en-US" dirty="0" smtClean="0"/>
              <a:t>sheets</a:t>
            </a:r>
          </a:p>
          <a:p>
            <a:pPr lvl="1"/>
            <a:r>
              <a:rPr lang="en-US" dirty="0" smtClean="0"/>
              <a:t>No laptops</a:t>
            </a:r>
          </a:p>
          <a:p>
            <a:pPr lvl="1"/>
            <a:r>
              <a:rPr lang="en-US" dirty="0" smtClean="0"/>
              <a:t>No calculators</a:t>
            </a:r>
          </a:p>
          <a:p>
            <a:pPr lvl="1"/>
            <a:r>
              <a:rPr lang="en-US" dirty="0" smtClean="0"/>
              <a:t>No 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2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your </a:t>
            </a:r>
            <a:r>
              <a:rPr lang="en-US" dirty="0" err="1" smtClean="0"/>
              <a:t>bookbag</a:t>
            </a:r>
            <a:r>
              <a:rPr lang="en-US" dirty="0" smtClean="0"/>
              <a:t> under your desk/chair</a:t>
            </a:r>
          </a:p>
          <a:p>
            <a:pPr lvl="1"/>
            <a:r>
              <a:rPr lang="en-US" dirty="0" smtClean="0"/>
              <a:t>NOT on the seat next to you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You may have on your desk:</a:t>
            </a:r>
          </a:p>
          <a:p>
            <a:pPr lvl="1"/>
            <a:r>
              <a:rPr lang="en-US" dirty="0" smtClean="0"/>
              <a:t>Pens, pencils, erasers</a:t>
            </a:r>
          </a:p>
          <a:p>
            <a:pPr lvl="1"/>
            <a:r>
              <a:rPr lang="en-US" dirty="0" smtClean="0"/>
              <a:t>Water bottle</a:t>
            </a:r>
          </a:p>
          <a:p>
            <a:pPr lvl="1"/>
            <a:r>
              <a:rPr lang="en-US" b="1" u="sng" dirty="0"/>
              <a:t>UMBC </a:t>
            </a:r>
            <a:r>
              <a:rPr lang="en-US" b="1" u="sng" dirty="0" smtClean="0"/>
              <a:t>ID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You </a:t>
            </a:r>
            <a:r>
              <a:rPr lang="en-US" b="1" u="sng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rgbClr val="FF0000"/>
                </a:solidFill>
              </a:rPr>
              <a:t> bring your UMBC ID with you to the exam!  We won’t accept your test without it.</a:t>
            </a:r>
          </a:p>
          <a:p>
            <a:pPr lvl="2"/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3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NOT CHEAT!!!</a:t>
            </a:r>
          </a:p>
          <a:p>
            <a:pPr lvl="3"/>
            <a:endParaRPr lang="en-US" dirty="0"/>
          </a:p>
          <a:p>
            <a:r>
              <a:rPr lang="en-US" dirty="0" smtClean="0"/>
              <a:t>Cheating will be dealt with severely and immediately</a:t>
            </a:r>
          </a:p>
          <a:p>
            <a:pPr lvl="1"/>
            <a:r>
              <a:rPr lang="en-US" dirty="0" smtClean="0"/>
              <a:t>If a TA or instructor sees you looking at another student’s paper they may take your test from you</a:t>
            </a:r>
          </a:p>
          <a:p>
            <a:r>
              <a:rPr lang="en-US" dirty="0" smtClean="0"/>
              <a:t>Your TA or instructor may ask you to move at any time during the test</a:t>
            </a:r>
          </a:p>
          <a:p>
            <a:pPr lvl="1"/>
            <a:r>
              <a:rPr lang="en-US" dirty="0" smtClean="0"/>
              <a:t>This doesn’t mean we think you’re cheating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8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Exam will held be on Thursday, </a:t>
            </a:r>
            <a:br>
              <a:rPr lang="en-US" dirty="0" smtClean="0"/>
            </a:br>
            <a:r>
              <a:rPr lang="en-US" b="1" dirty="0" smtClean="0"/>
              <a:t>December 15th from 3:30 PM to 5:30 PM</a:t>
            </a:r>
          </a:p>
          <a:p>
            <a:endParaRPr lang="en-US" b="1" dirty="0"/>
          </a:p>
          <a:p>
            <a:r>
              <a:rPr lang="en-US" dirty="0" smtClean="0"/>
              <a:t>If you need SDS accommodations, you must request them and notify us ASAP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94569" cy="4517689"/>
          </a:xfrm>
        </p:spPr>
        <p:txBody>
          <a:bodyPr/>
          <a:lstStyle/>
          <a:p>
            <a:r>
              <a:rPr lang="en-US" dirty="0" smtClean="0"/>
              <a:t>Being held in five separate rooms</a:t>
            </a:r>
          </a:p>
          <a:p>
            <a:pPr marL="687388" lvl="2"/>
            <a:r>
              <a:rPr lang="fr-FR" sz="2800" dirty="0"/>
              <a:t>FA 215 - Sections 9, 15, 18</a:t>
            </a:r>
          </a:p>
          <a:p>
            <a:pPr marL="687388" lvl="2"/>
            <a:r>
              <a:rPr lang="fr-FR" sz="2800" dirty="0"/>
              <a:t>FA 306 - Sections 12, 17, 20, 24</a:t>
            </a:r>
          </a:p>
          <a:p>
            <a:pPr marL="687388" lvl="2"/>
            <a:r>
              <a:rPr lang="fr-FR" sz="2800" dirty="0"/>
              <a:t>ENGR 027 - Sections 2, 4, 6, 8, 14, 16, 22, 23, 27, 30</a:t>
            </a:r>
          </a:p>
          <a:p>
            <a:pPr marL="687388" lvl="2"/>
            <a:r>
              <a:rPr lang="fr-FR" sz="2800" dirty="0"/>
              <a:t>PAHB 132 - Sections 3, 10, 21, 26</a:t>
            </a:r>
          </a:p>
          <a:p>
            <a:pPr marL="687388" lvl="2"/>
            <a:r>
              <a:rPr lang="fr-FR" sz="2800" dirty="0"/>
              <a:t>PUP 105 - Sections 5, 11, 28, 29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Make sure you go to the correct room!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Seating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allowing, you will sit every other seat, so that you are not next to another student</a:t>
            </a:r>
          </a:p>
          <a:p>
            <a:pPr lvl="3"/>
            <a:endParaRPr lang="en-US" dirty="0"/>
          </a:p>
          <a:p>
            <a:r>
              <a:rPr lang="en-US" dirty="0" smtClean="0"/>
              <a:t>The proctor may have specific instructions for the seating arrangement in your room</a:t>
            </a:r>
          </a:p>
          <a:p>
            <a:pPr lvl="3"/>
            <a:endParaRPr lang="en-US" dirty="0"/>
          </a:p>
          <a:p>
            <a:r>
              <a:rPr lang="en-US" dirty="0" smtClean="0"/>
              <a:t>Make sure you know how to get to your exam room location – arrive early if possible!</a:t>
            </a:r>
          </a:p>
          <a:p>
            <a:pPr lvl="1"/>
            <a:r>
              <a:rPr lang="en-US" dirty="0"/>
              <a:t>Locate</a:t>
            </a:r>
            <a:r>
              <a:rPr lang="fr-FR" dirty="0"/>
              <a:t> </a:t>
            </a:r>
            <a:r>
              <a:rPr lang="en-US" dirty="0"/>
              <a:t>your</a:t>
            </a:r>
            <a:r>
              <a:rPr lang="fr-FR" dirty="0"/>
              <a:t> room </a:t>
            </a:r>
            <a:r>
              <a:rPr lang="en-US" u="sng" dirty="0"/>
              <a:t>ahead</a:t>
            </a:r>
            <a:r>
              <a:rPr lang="fr-FR" u="sng" dirty="0"/>
              <a:t> of </a:t>
            </a:r>
            <a:r>
              <a:rPr lang="fr-FR" u="sng" dirty="0" smtClean="0"/>
              <a:t>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6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Questions about Exam Rules?</a:t>
            </a:r>
            <a:endParaRPr lang="en-US" dirty="0"/>
          </a:p>
        </p:txBody>
      </p:sp>
      <p:pic>
        <p:nvPicPr>
          <p:cNvPr id="4" name="Picture 2" descr="http://49.media.tumblr.com/1a5fd73bb1a7f6a1efeab345044bd3ac/tumblr_nxzflz5XL01qbxi45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79963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31081</TotalTime>
  <Words>691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25 – Final Exam Review</vt:lpstr>
      <vt:lpstr>Office Hours</vt:lpstr>
      <vt:lpstr>Exam Rules</vt:lpstr>
      <vt:lpstr>Exam Rules</vt:lpstr>
      <vt:lpstr>Exam Rules</vt:lpstr>
      <vt:lpstr>Exam Time</vt:lpstr>
      <vt:lpstr>Exam Locations</vt:lpstr>
      <vt:lpstr>Exam Seating</vt:lpstr>
      <vt:lpstr>Questions about Exam Rules?</vt:lpstr>
      <vt:lpstr>Exam Format</vt:lpstr>
      <vt:lpstr>Exam Format</vt:lpstr>
      <vt:lpstr>Exam Format</vt:lpstr>
      <vt:lpstr>Questions about Exam Format?</vt:lpstr>
      <vt:lpstr>Exam Content </vt:lpstr>
      <vt:lpstr>Exam Content</vt:lpstr>
      <vt:lpstr>Exam Content</vt:lpstr>
      <vt:lpstr>Exam Content</vt:lpstr>
      <vt:lpstr>Questions about Exam Content?</vt:lpstr>
      <vt:lpstr>Exam Advice</vt:lpstr>
      <vt:lpstr>Exam Advice</vt:lpstr>
      <vt:lpstr>Any Other Questions?</vt:lpstr>
      <vt:lpstr>Announcements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385</cp:revision>
  <dcterms:created xsi:type="dcterms:W3CDTF">2014-05-05T14:25:42Z</dcterms:created>
  <dcterms:modified xsi:type="dcterms:W3CDTF">2016-12-12T17:48:22Z</dcterms:modified>
</cp:coreProperties>
</file>